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1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EB4546C-EC25-4FBB-9E1A-214D09ABDB9B}">
  <a:tblStyle styleId="{5EB4546C-EC25-4FBB-9E1A-214D09ABDB9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b6f0cce954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b6f0cce95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b6f0cce954_0_14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b6f0cce95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4" name="Google Shape;64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5" name="Google Shape;65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9" name="Google Shape;6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500"/>
            </a:lvl1pPr>
            <a:lvl2pPr lvl="1">
              <a:buNone/>
              <a:defRPr sz="1500"/>
            </a:lvl2pPr>
            <a:lvl3pPr lvl="2">
              <a:buNone/>
              <a:defRPr sz="1500"/>
            </a:lvl3pPr>
            <a:lvl4pPr lvl="3">
              <a:buNone/>
              <a:defRPr sz="1500"/>
            </a:lvl4pPr>
            <a:lvl5pPr lvl="4">
              <a:buNone/>
              <a:defRPr sz="1500"/>
            </a:lvl5pPr>
            <a:lvl6pPr lvl="5">
              <a:buNone/>
              <a:defRPr sz="1500"/>
            </a:lvl6pPr>
            <a:lvl7pPr lvl="6">
              <a:buNone/>
              <a:defRPr sz="1500"/>
            </a:lvl7pPr>
            <a:lvl8pPr lvl="7">
              <a:buNone/>
              <a:defRPr sz="1500"/>
            </a:lvl8pPr>
            <a:lvl9pPr lvl="8">
              <a:buNone/>
              <a:defRPr sz="15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145501" y="571223"/>
            <a:ext cx="342580" cy="339271"/>
            <a:chOff x="5049725" y="1435050"/>
            <a:chExt cx="486550" cy="481850"/>
          </a:xfrm>
        </p:grpSpPr>
        <p:sp>
          <p:nvSpPr>
            <p:cNvPr id="18" name="Google Shape;18;p3"/>
            <p:cNvSpPr/>
            <p:nvPr/>
          </p:nvSpPr>
          <p:spPr>
            <a:xfrm>
              <a:off x="5136300" y="1519775"/>
              <a:ext cx="310550" cy="310550"/>
            </a:xfrm>
            <a:custGeom>
              <a:rect b="b" l="l" r="r" t="t"/>
              <a:pathLst>
                <a:path extrusionOk="0" h="12422" w="12422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5184925" y="1576250"/>
              <a:ext cx="205475" cy="197625"/>
            </a:xfrm>
            <a:custGeom>
              <a:rect b="b" l="l" r="r" t="t"/>
              <a:pathLst>
                <a:path extrusionOk="0" h="7905" w="8219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5049725" y="1435075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5245825" y="1435050"/>
              <a:ext cx="290450" cy="282350"/>
            </a:xfrm>
            <a:custGeom>
              <a:rect b="b" l="l" r="r" t="t"/>
              <a:pathLst>
                <a:path extrusionOk="0" h="11294" w="11618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" name="Google Shape;27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8" name="Google Shape;28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31" name="Google Shape;31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32" name="Google Shape;32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" name="Google Shape;33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4" name="Google Shape;34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8" name="Google Shape;38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40" name="Google Shape;40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1" name="Google Shape;41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2" name="Google Shape;42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3" name="Google Shape;43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{5EB4546C-EC25-4FBB-9E1A-214D09ABDB9B}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4" name="Google Shape;44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4.jpg"/><Relationship Id="rId5" Type="http://schemas.openxmlformats.org/officeDocument/2006/relationships/image" Target="../media/image3.png"/><Relationship Id="rId6" Type="http://schemas.openxmlformats.org/officeDocument/2006/relationships/image" Target="../media/image7.png"/><Relationship Id="rId7" Type="http://schemas.openxmlformats.org/officeDocument/2006/relationships/image" Target="../media/image5.png"/><Relationship Id="rId8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8.png"/><Relationship Id="rId5" Type="http://schemas.openxmlformats.org/officeDocument/2006/relationships/image" Target="../media/image6.png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6183675" y="1346300"/>
            <a:ext cx="1140800" cy="1942976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1054900" y="1900875"/>
            <a:ext cx="4841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longtemps sur le bouton d’accueil.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parle quand il y a les 4 points de couleurs.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82" name="Google Shape;8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75755" y="1638911"/>
            <a:ext cx="838191" cy="1357757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5"/>
          <p:cNvSpPr/>
          <p:nvPr/>
        </p:nvSpPr>
        <p:spPr>
          <a:xfrm>
            <a:off x="6546580" y="2977618"/>
            <a:ext cx="318600" cy="1863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4" name="Google Shape;84;p15"/>
          <p:cNvGrpSpPr/>
          <p:nvPr/>
        </p:nvGrpSpPr>
        <p:grpSpPr>
          <a:xfrm>
            <a:off x="7611753" y="1850231"/>
            <a:ext cx="673022" cy="664782"/>
            <a:chOff x="7624288" y="2538248"/>
            <a:chExt cx="1396600" cy="1396600"/>
          </a:xfrm>
        </p:grpSpPr>
        <p:sp>
          <p:nvSpPr>
            <p:cNvPr id="85" name="Google Shape;85;p15"/>
            <p:cNvSpPr/>
            <p:nvPr/>
          </p:nvSpPr>
          <p:spPr>
            <a:xfrm>
              <a:off x="7792075" y="2538250"/>
              <a:ext cx="472800" cy="425700"/>
            </a:xfrm>
            <a:prstGeom prst="rect">
              <a:avLst/>
            </a:prstGeom>
            <a:noFill/>
            <a:ln cap="flat" cmpd="sng" w="762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6" name="Google Shape;86;p1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624288" y="2538248"/>
              <a:ext cx="1396600" cy="13966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7" name="Google Shape;87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74875" y="1850225"/>
            <a:ext cx="613700" cy="61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11750" y="3648224"/>
            <a:ext cx="673036" cy="613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60594" y="3648225"/>
            <a:ext cx="1090550" cy="613703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5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500"/>
              <a:t>page </a:t>
            </a:r>
            <a:fld id="{00000000-1234-1234-1234-123412341234}" type="slidenum">
              <a:rPr lang="fr" sz="1500"/>
              <a:t>‹#›</a:t>
            </a:fld>
            <a:r>
              <a:rPr lang="fr" sz="1500"/>
              <a:t> sur 2</a:t>
            </a:r>
            <a:endParaRPr sz="1500"/>
          </a:p>
        </p:txBody>
      </p:sp>
      <p:sp>
        <p:nvSpPr>
          <p:cNvPr id="91" name="Google Shape;91;p15"/>
          <p:cNvSpPr txBox="1"/>
          <p:nvPr/>
        </p:nvSpPr>
        <p:spPr>
          <a:xfrm>
            <a:off x="1054900" y="289775"/>
            <a:ext cx="723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000">
                <a:solidFill>
                  <a:srgbClr val="6EBEEB"/>
                </a:solidFill>
              </a:rPr>
              <a:t>Écouter</a:t>
            </a:r>
            <a:r>
              <a:rPr b="1" lang="fr" sz="2000">
                <a:solidFill>
                  <a:srgbClr val="6EBEEB"/>
                </a:solidFill>
              </a:rPr>
              <a:t> la météo avec l’assistant vocal Google</a:t>
            </a:r>
            <a:endParaRPr b="1" sz="2000">
              <a:solidFill>
                <a:srgbClr val="6EBEEB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6"/>
          <p:cNvSpPr txBox="1"/>
          <p:nvPr/>
        </p:nvSpPr>
        <p:spPr>
          <a:xfrm>
            <a:off x="1182925" y="1502275"/>
            <a:ext cx="4705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dis : Ok Google.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800">
                <a:solidFill>
                  <a:schemeClr val="dk2"/>
                </a:solidFill>
              </a:rPr>
              <a:t>Je dis l’ordre : “dis moi la météo de demain”.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fr" sz="1800">
                <a:solidFill>
                  <a:schemeClr val="dk2"/>
                </a:solidFill>
              </a:rPr>
            </a:b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97" name="Google Shape;9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2138" y="1170975"/>
            <a:ext cx="2162099" cy="12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39400" y="1170972"/>
            <a:ext cx="1216700" cy="12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59382" y="3081900"/>
            <a:ext cx="1077644" cy="100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98325" y="3276747"/>
            <a:ext cx="659468" cy="61455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7590576" y="461057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2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